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781574" val="960" rev64="64" revOS="3"/>
      <pr:smFileRevision xmlns:pr="smNativeData" dt="1555781574" val="0"/>
      <pr:guideOptions xmlns:pr="smNativeData" dt="1555781574" snapToGrid="1" snapToBorders="1"/>
      <pr:pdfExportOpt xmlns:pr="smNativeData" dt="1555781574" pagesRangeIndex="1" pagesSelectionIndex="0" qualityIndex="0" embedFonts="2" useJpegs="0" useSubsetFonts="1" useAlpha="1" relativeLinks="0" taggedPdf="1" pane="0" zoom="0" zoomContents="100" layout="0" includeDoc="0" viewFlags="0" openViewer="1" jpegQuality="90" flags="252" layoutIndex="0" exportSlideNames="1" name="/home/apc/maths-co-uk/co-uk/number/percentages/Squares - Percentages.pdf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214795100" cy="-21479510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xle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B0N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78033D7-99CA-D5C5-8438-6F907D76723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E3A92A1-EFF3-6F64-BD82-1931DCCC4B4C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I/mn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CrY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2B42418-568F-E1D2-C10C-A0876A4237F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90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VCh5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0B137FB-B5DD-E4C1-9309-439479476516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i7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j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D6B9B52-1CC0-3E6D-8ED3-EA38D59D78B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hIte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8B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FC896B7-F9C2-9D60-8C70-0F35D83E7A5A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7938496-D89A-C672-D42B-2E27CA65227B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89F349A-D4D5-CAC2-9B27-22977A696D77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le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ABA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3917636-78DE-C480-9029-8ED5386766DB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ABA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BAQ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E46E30B-45F3-1315-BDFE-B340ADB04BE6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le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Ilz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4IiX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62AD2FF-B1BB-7F24-F592-47719CDC0312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3oyk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bXIs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EF6089A-D4A3-A3FE-ED4E-22AB46001B7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xle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le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YmuW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xle7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y4F8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xle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SJ++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8AA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4777356-18C9-2285-87CF-EED03D8171BB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RGJL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VWuQ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6B0A447-09DB-E552-9508-FF07EA4663AA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293C0F3-BD9F-C636-D12B-4B638E65271E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r+OA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273F7D2-9CBF-2601-F1CB-6A54B985073F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B146AD7-99A6-419C-E8AC-6FC924E21E3A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3BAA256-188E-EF54-C002-EE01EC4C36BB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le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94Yq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JH/+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8D02B3F-7195-85DD-DB68-878865262DD2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26F5B1-FF9C-7303-D29E-0956BBD0245C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le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5ED228D-C3B8-B8D4-F655-35816C1B0060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C71F6A3-EDB1-2400-FFC9-1B55B887094E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le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9tYX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Z0T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Bt8A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78D54348-0695-80B5-DB6D-F0E00D232DA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le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B4916D8-96E6-1CE0-A8F1-60B558BF5E35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xle7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GwEAAJoBAAC1NgAAJi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9705" y="260350"/>
            <a:ext cx="8713470" cy="62661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easqk</dc:creator>
  <cp:keywords/>
  <dc:description/>
  <cp:lastModifiedBy>apc</cp:lastModifiedBy>
  <cp:revision>0</cp:revision>
  <dcterms:created xsi:type="dcterms:W3CDTF">2019-04-20T16:32:10Z</dcterms:created>
  <dcterms:modified xsi:type="dcterms:W3CDTF">2019-04-20T16:32:54Z</dcterms:modified>
</cp:coreProperties>
</file>